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3" r:id="rId3"/>
    <p:sldId id="271" r:id="rId4"/>
    <p:sldId id="1692" r:id="rId5"/>
    <p:sldId id="270" r:id="rId6"/>
    <p:sldId id="265" r:id="rId7"/>
    <p:sldId id="261" r:id="rId8"/>
    <p:sldId id="260" r:id="rId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 autoAdjust="0"/>
    <p:restoredTop sz="73817" autoAdjust="0"/>
  </p:normalViewPr>
  <p:slideViewPr>
    <p:cSldViewPr snapToGrid="0">
      <p:cViewPr varScale="1">
        <p:scale>
          <a:sx n="82" d="100"/>
          <a:sy n="82" d="100"/>
        </p:scale>
        <p:origin x="38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5/6/2019 4:20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5/6/2019 4:17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Angular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Portal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87798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https://portal.azure.com/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  <a:p>
            <a:endParaRPr lang="en-US" dirty="0"/>
          </a:p>
          <a:p>
            <a:r>
              <a:rPr lang="en-US" dirty="0"/>
              <a:t>Define scopes / permissions ahead of time and</a:t>
            </a:r>
          </a:p>
          <a:p>
            <a:endParaRPr lang="en-US" dirty="0"/>
          </a:p>
          <a:p>
            <a:r>
              <a:rPr lang="en-US" dirty="0"/>
              <a:t>Supports dynamic consent – define scopes / permissions at runtime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583881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982680" y="5583881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 (Optional)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18734" y="1422952"/>
            <a:ext cx="5032985" cy="4148619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3073430"/>
            <a:ext cx="5567696" cy="13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280</Words>
  <Application>Microsoft Office PowerPoint</Application>
  <PresentationFormat>Custom</PresentationFormat>
  <Paragraphs>41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Angular SPAs with the  Microsoft Graph</vt:lpstr>
      <vt:lpstr>Register Azure AD Applications</vt:lpstr>
      <vt:lpstr>Azure AD Portal</vt:lpstr>
      <vt:lpstr>Creating an Azure AD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2019-05-06T20:53:25Z</dcterms:modified>
</cp:coreProperties>
</file>